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6F211-7B35-4B41-9E6E-E1566652A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A94E96DB-9097-488F-8D66-FFB7735A7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D18046-7C4A-4EF0-8811-DAE6B3B3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A8A6BC-8F55-4AE9-BB34-FDE9AFDA0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33F463-4C4E-4BFE-8E2C-A725A6D7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95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40BF0-38ED-488D-8052-E39D73F4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58D63B-9A49-41D0-A20E-C20ECAE47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E47A85-50C4-48A1-95D8-9FD30081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A0925-ACD5-4153-AFC7-03F10605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003950-E727-4260-B1C3-AF5A4A26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2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9EAABAA-009C-4434-9B6B-BD53A2004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4D1ADF-4DB8-4885-8286-E2F9CB0AA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FA06E7-9C71-49E8-9186-065F1A24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FA7FCC-DFD9-4B1E-8512-597B7D99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F4BF7-65F0-4B34-BEC5-8280D100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E5171-E039-499E-BA08-6662319E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0802A2-7436-48CB-9C5D-4555007C9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3507DA-3628-430D-83A3-74C47C79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892A07-14CB-44CE-80AA-0987DDC5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4D2F4A-0372-4319-A9B2-8170463E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63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855F16-9EC1-4CE5-8A0C-F4DB977F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0B427-CC3C-4ACB-9B29-8BE8FC7F0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07D80F-DBBB-42F9-80AB-934242EE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C1F8B6-3D08-4736-B785-84F3FAA08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11220E-BE24-4B3B-8C39-3EE963F0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7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B9FEF-3AA3-4733-B067-4349D761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92EA63-02A9-4926-ACBB-A907BF14F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C2DD01-9182-4F40-BAAF-9F680DE38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0E4FC7-57B2-48C2-9174-ABFAD1A3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89BB34-EE47-4A89-B182-C0CC61EF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328D31-B0D2-457F-9A95-AA639F9F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2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361A9F-DBD8-4376-8559-3E3A4368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AC60C0-8557-43B8-8FB7-D836A5496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F11E81-2412-483D-8AEA-9B20FDD66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BF5429-6347-4675-A94C-B3E963AEF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E8126D-4F83-47B7-A2B7-BFBA46CA21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12B435-80AF-4F7A-8AC9-7DC3D0BB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7F9CAC8-9FD4-405A-88E6-D1DCF76E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5747FD-29FD-4067-8DCD-B3971E52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90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FCB44-6D37-45C0-847C-9FD80EAE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37FCA8-0315-4712-BC76-A411F3D3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CDF81F-A1BF-4D3C-B9F1-7E4CB217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7D1079-7641-489B-B680-97D22945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67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F3DAFF-AFC0-4819-A0DD-2E011752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3955F7-D11D-46E0-A2CA-405C3BA0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01C1B0-6035-471C-8D02-78B98CD9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96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DAF2FD-1235-4F1A-AFA1-CCDA5BF57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289777-9369-466A-B87C-975AB53A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76EC85-E9C6-45BC-9621-F20135970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109CFA-F0AD-43B6-9CCF-11F50370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523F58-6E7C-405F-9502-2B7BE018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CCF7B5-9203-4469-8DAB-BE092166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4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8A0874-1404-4FFE-B90A-480F6C02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14C87C-1289-4C1E-843F-65FE76B9B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F01700-E41A-4302-8F01-A984E74B5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35584D-4254-4EF5-BA6B-72689712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B50A69-5971-4D38-8D51-4F942B88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957AA6-9363-4F73-9731-00EB5250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4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47C4D4-AD98-4ECF-AE58-4992679C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2B1C24-C389-465D-A510-84C8EA77B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F33FC8-3EF6-418C-8847-86A743DE6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EE008-DF1F-4174-BDAA-E9024AED5EE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E4495-97D7-4302-BD56-88482A55C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A94BFB-5883-45A8-AF6B-DE9B04E11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1689-D58B-46A4-AA73-59D01555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2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15860-4A71-4E55-8083-4BAAF660C6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/>
              <a:t>facebook</a:t>
            </a: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EEBF369-0280-4CC4-8466-4AD90022B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0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5F4068BC-3A3F-405A-B5D4-974880D20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" y="280987"/>
            <a:ext cx="11439525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0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73D53237-A3D9-4FDA-BAF1-3B752BA8B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300037"/>
            <a:ext cx="11382375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29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BEC7B0C3-15EA-49E5-BE00-E019FC435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319087"/>
            <a:ext cx="1142047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0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0DC61E20-302C-410D-961F-8A77D9A84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280987"/>
            <a:ext cx="11420475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3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55DA953C-AB81-4559-86C2-D4783C1AA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" y="290512"/>
            <a:ext cx="11439525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3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</Words>
  <Application>Microsoft Office PowerPoint</Application>
  <PresentationFormat>ワイド画面</PresentationFormat>
  <Paragraphs>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facebook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</dc:title>
  <dc:creator>pc1800</dc:creator>
  <cp:lastModifiedBy>key6632</cp:lastModifiedBy>
  <cp:revision>8</cp:revision>
  <dcterms:created xsi:type="dcterms:W3CDTF">2017-11-24T13:20:41Z</dcterms:created>
  <dcterms:modified xsi:type="dcterms:W3CDTF">2019-02-14T23:21:11Z</dcterms:modified>
</cp:coreProperties>
</file>