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5" r:id="rId4"/>
    <p:sldId id="268" r:id="rId5"/>
    <p:sldId id="267" r:id="rId6"/>
    <p:sldId id="270" r:id="rId7"/>
    <p:sldId id="271" r:id="rId8"/>
    <p:sldId id="264" r:id="rId9"/>
    <p:sldId id="257" r:id="rId10"/>
    <p:sldId id="260" r:id="rId11"/>
    <p:sldId id="269" r:id="rId12"/>
    <p:sldId id="262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9FEDE5-3167-4B37-8D98-C344BDF66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AF200B1-6C72-4531-A196-63D272756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B162F4-5D82-4278-98C3-F66D8C15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D6BD14-F7B3-4AE4-924F-7D41F3AA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FDF808-6272-4C1A-95DA-C4BAD5B57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2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37B2ED-4364-41C6-B83A-1759D5E5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4FC8C1-AF24-4F49-9D54-54C732B1F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2308DB-DBE8-4D51-BAEB-3805D885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83DAB-6291-4999-ADD8-2D2DAA43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4D8CAD-3405-4619-A99C-EBAA5FE6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8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0073FB-64BF-463B-9784-7F4294C97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A7B1EA-5EAE-42BF-BEF2-D9C726B05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ED904B-0F04-4512-8569-28D395F0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3288D7-7FF3-4E5C-B7C8-CD932DE5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397C88-47AA-4C41-BF45-229FB104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9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1925CE-DCC2-4258-9292-7F1AE9767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D97212-2CB1-496B-95AE-1A1B87B7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29907-EFCF-4317-B055-65A8E4A6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9D8F77-5553-4EF0-9816-CE463A11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C91F07-D11D-474B-977E-566AA354C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67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F7F855-2BCF-4130-93A0-E8529FD1D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A71DA6-9B06-464B-BBE7-2B6133C9D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751A70-C4B2-47FC-9BFD-8DD7FC92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BD524E-25B7-49CA-B584-7E553F3E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FAC07-7745-44C7-B89C-1004D1FD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3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2D2E75-8067-4E7B-86C1-1F8A6795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FB9D5F-84E9-4694-9E66-E09F1B13B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BC6D34-492C-4C9A-BE0E-6C734D339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5FBB83-94C5-47CD-B692-2972FCA8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FADD11-9949-4382-817A-92F0653B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072933-5095-4317-94A9-AB0462E2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8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5070D-3E41-494C-992B-E33ABAF4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FA12FD-3AEE-44BC-92C5-43118BE14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8127C1-7318-4C5A-8112-2017C4F10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E548FF0-4BE2-4735-B689-E30913AB5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949D55A-0A60-4A88-81E3-79A07AE67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6500D9-C01A-4587-92CC-F5D939B5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0CB06B-26FA-4147-93CA-AB1EB53C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506B5A-5F02-4B40-A7FF-C8EA89FA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6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E5610E-5F1D-4B56-93CA-DE1085FC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A7330C-0306-4FB9-9DCD-2C8FFF0A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AA0994-AE84-48E0-BCC3-FCA0AAE4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E3EB7F-4709-4A45-BAFF-67BBB725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83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090797-C0B8-4577-A5E9-F7CA724F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980F4C-AC57-46B5-85DF-C46FCDFD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4F2BAD-E37F-4597-95C7-324C6C65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58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DA77C-7A5D-49CB-BF97-6A03B533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B5F8E1-FE3E-4FA2-955C-89DD3B351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F9689E-AD90-40D9-882F-E8B097EC9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2B99ED-663B-4490-ADC3-A71DF065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973261-D0FF-4590-B898-D62506F9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472768-8E05-4FAC-BBD9-9166071B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0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34592-94E3-41A4-8AC7-E22FCC19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F3EC2A-2E58-4459-85A4-C29A37790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C509B-491B-465A-9D99-D2C622BB7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FE6815-09B6-4FCD-A0D0-D446A10F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2E0870-646B-4A06-A5B0-B1805244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04CA43-3C8F-4EA8-A05F-53B51A7F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7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E57831-A019-47FE-BD04-310258D2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ED2283-44DF-4579-BE22-4397C43FE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F251E0-7BD6-4436-AB36-A630F2D6B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F4096-CE09-4EAC-9AEF-A786F7797B48}" type="datetimeFigureOut">
              <a:rPr kumimoji="1" lang="ja-JP" altLang="en-US" smtClean="0"/>
              <a:t>2019/2/16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7D5D57-4C32-4D44-8233-A550FCD28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CCE682-D645-4915-BE33-C58C2E1BD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78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%E5%B7%9D%E5%8F%A3%E5%B8%82%E7%94%A3%E5%93%81%E3%83%95%E3%82%A7%E3%82%A2?src=hash" TargetMode="External"/><Relationship Id="rId2" Type="http://schemas.openxmlformats.org/officeDocument/2006/relationships/hyperlink" Target="http://kawaguchi-jv.jp/wp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acebook.com/iinekawaguchi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" TargetMode="External"/><Relationship Id="rId7" Type="http://schemas.openxmlformats.org/officeDocument/2006/relationships/hyperlink" Target="https://plus.google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nstagram.com/" TargetMode="External"/><Relationship Id="rId5" Type="http://schemas.openxmlformats.org/officeDocument/2006/relationships/hyperlink" Target="https://www.linkedin.com/" TargetMode="External"/><Relationship Id="rId4" Type="http://schemas.openxmlformats.org/officeDocument/2006/relationships/hyperlink" Target="https://mixi.jp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" TargetMode="External"/><Relationship Id="rId2" Type="http://schemas.openxmlformats.org/officeDocument/2006/relationships/hyperlink" Target="http://kawaguchi-jv.jp/wp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twitter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83BBF6-30E8-4CA0-9C57-A3B67443FD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SNS</a:t>
            </a:r>
            <a:r>
              <a:rPr kumimoji="1" lang="ja-JP" altLang="en-US" dirty="0"/>
              <a:t>を楽しもう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220D521-6300-48B6-8169-F4AA3B2C0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川口情報ボランティアの会へのアクセスを増やすために</a:t>
            </a:r>
          </a:p>
        </p:txBody>
      </p:sp>
    </p:spTree>
    <p:extLst>
      <p:ext uri="{BB962C8B-B14F-4D97-AF65-F5344CB8AC3E}">
        <p14:creationId xmlns:p14="http://schemas.microsoft.com/office/powerpoint/2010/main" val="348120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2195783-4647-41CB-B77E-03832E04A745}"/>
              </a:ext>
            </a:extLst>
          </p:cNvPr>
          <p:cNvSpPr/>
          <p:nvPr/>
        </p:nvSpPr>
        <p:spPr>
          <a:xfrm>
            <a:off x="987490" y="1042145"/>
            <a:ext cx="106711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川口情報ボランティアの会　</a:t>
            </a:r>
            <a:r>
              <a:rPr lang="en-US" altLang="ja-JP" sz="3600" dirty="0" err="1"/>
              <a:t>Wordpress</a:t>
            </a:r>
            <a:endParaRPr lang="en-US" altLang="ja-JP" sz="3600" dirty="0"/>
          </a:p>
          <a:p>
            <a:r>
              <a:rPr lang="en-US" altLang="ja-JP" sz="3600" dirty="0">
                <a:hlinkClick r:id="rId2"/>
              </a:rPr>
              <a:t>http://kawaguchi-jv.jp/wp/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川口産品フェア　</a:t>
            </a:r>
            <a:r>
              <a:rPr lang="en-US" altLang="ja-JP" sz="3600" dirty="0" err="1"/>
              <a:t>twiter</a:t>
            </a:r>
            <a:endParaRPr lang="en-US" altLang="ja-JP" sz="3600" dirty="0"/>
          </a:p>
          <a:p>
            <a:r>
              <a:rPr lang="ja-JP" altLang="en-US" sz="2400" dirty="0">
                <a:hlinkClick r:id="rId3"/>
              </a:rPr>
              <a:t>https://twitter.com/hashtag/%E5%B7%9D%E5%8F%A3%E5%B8%82%E7%94%A3%E5%93%81%E3%83%95%E3%82%A7%E3%82%A2?src=hash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いい</a:t>
            </a:r>
            <a:r>
              <a:rPr lang="ja-JP" altLang="en-US" sz="2400" dirty="0" err="1"/>
              <a:t>ね</a:t>
            </a:r>
            <a:r>
              <a:rPr lang="ja-JP" altLang="en-US" sz="2400" dirty="0"/>
              <a:t>かわぐち　</a:t>
            </a:r>
            <a:r>
              <a:rPr lang="en-US" altLang="ja-JP" sz="2400" dirty="0"/>
              <a:t>Facebook</a:t>
            </a:r>
          </a:p>
          <a:p>
            <a:r>
              <a:rPr lang="ja-JP" altLang="en-US" sz="2400" dirty="0">
                <a:hlinkClick r:id="rId4"/>
              </a:rPr>
              <a:t>https://www.facebook.com/iinekawaguchi/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72518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AA4C83-CEE9-45A3-9B01-0F88FED600D1}"/>
              </a:ext>
            </a:extLst>
          </p:cNvPr>
          <p:cNvSpPr/>
          <p:nvPr/>
        </p:nvSpPr>
        <p:spPr>
          <a:xfrm>
            <a:off x="1219200" y="428178"/>
            <a:ext cx="101727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SNS</a:t>
            </a:r>
            <a:r>
              <a:rPr lang="ja-JP" altLang="en-US" sz="3200" dirty="0"/>
              <a:t>サイト </a:t>
            </a:r>
          </a:p>
          <a:p>
            <a:r>
              <a:rPr lang="en-US" altLang="ja-JP" sz="3200" dirty="0">
                <a:hlinkClick r:id="rId2"/>
              </a:rPr>
              <a:t>https://www.facebook.com/</a:t>
            </a:r>
            <a:r>
              <a:rPr lang="ja-JP" altLang="en-US" sz="3200" dirty="0"/>
              <a:t>　　フェースブック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3"/>
              </a:rPr>
              <a:t>https://twitter.com/</a:t>
            </a:r>
            <a:r>
              <a:rPr lang="ja-JP" altLang="en-US" sz="3200" dirty="0"/>
              <a:t>　　ツイッター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4"/>
              </a:rPr>
              <a:t>https://mixi.jp/</a:t>
            </a:r>
            <a:r>
              <a:rPr lang="ja-JP" altLang="en-US" sz="3200" dirty="0"/>
              <a:t>　ミクシー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5"/>
              </a:rPr>
              <a:t>https://www.linkedin.com/</a:t>
            </a:r>
            <a:r>
              <a:rPr lang="ja-JP" altLang="en-US" sz="3200" dirty="0"/>
              <a:t>　　リンクエンド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6"/>
              </a:rPr>
              <a:t>https://www.instagram.com/</a:t>
            </a:r>
            <a:r>
              <a:rPr lang="ja-JP" altLang="en-US" sz="3200" dirty="0"/>
              <a:t>　　インステグラム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7"/>
              </a:rPr>
              <a:t>https://plus.google.com/</a:t>
            </a:r>
            <a:r>
              <a:rPr lang="ja-JP" altLang="en-US" sz="3200" dirty="0"/>
              <a:t>　　プラスグーグル</a:t>
            </a:r>
          </a:p>
        </p:txBody>
      </p:sp>
    </p:spTree>
    <p:extLst>
      <p:ext uri="{BB962C8B-B14F-4D97-AF65-F5344CB8AC3E}">
        <p14:creationId xmlns:p14="http://schemas.microsoft.com/office/powerpoint/2010/main" val="288933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FB41A-D304-4C5B-9488-1FDFC4EB3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SNS</a:t>
            </a:r>
            <a:r>
              <a:rPr kumimoji="1" lang="ja-JP" altLang="en-US" dirty="0"/>
              <a:t>サイト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EBA30F-5CD5-4CA7-886A-34B869EE847E}"/>
              </a:ext>
            </a:extLst>
          </p:cNvPr>
          <p:cNvSpPr/>
          <p:nvPr/>
        </p:nvSpPr>
        <p:spPr>
          <a:xfrm>
            <a:off x="838199" y="1690688"/>
            <a:ext cx="97800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dirty="0"/>
              <a:t>WordPress</a:t>
            </a:r>
          </a:p>
          <a:p>
            <a:r>
              <a:rPr lang="en-US" altLang="ja-JP" sz="3600" dirty="0">
                <a:hlinkClick r:id="rId2"/>
              </a:rPr>
              <a:t>http://kawaguchi-jv.jp/wp/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en-US" altLang="ja-JP" sz="3600" dirty="0"/>
              <a:t>Facebook</a:t>
            </a:r>
          </a:p>
          <a:p>
            <a:r>
              <a:rPr lang="en-US" altLang="ja-JP" sz="3600" dirty="0">
                <a:hlinkClick r:id="rId3"/>
              </a:rPr>
              <a:t>https://www.facebook.com/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en-US" altLang="ja-JP" sz="3600" dirty="0"/>
              <a:t>twitter</a:t>
            </a:r>
          </a:p>
          <a:p>
            <a:r>
              <a:rPr lang="en-US" altLang="ja-JP" sz="3600" dirty="0">
                <a:hlinkClick r:id="rId4"/>
              </a:rPr>
              <a:t>https://twitter.com/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1563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DD3CA8-43B4-49CA-BF53-E8EBE5715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9722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SNS</a:t>
            </a:r>
            <a:r>
              <a:rPr kumimoji="1" lang="ja-JP" altLang="en-US" dirty="0" err="1"/>
              <a:t>に登</a:t>
            </a:r>
            <a:r>
              <a:rPr kumimoji="1" lang="ja-JP" altLang="en-US" dirty="0"/>
              <a:t>録する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7CCB21-AF01-499A-BE78-8132567AA8CB}"/>
              </a:ext>
            </a:extLst>
          </p:cNvPr>
          <p:cNvSpPr txBox="1"/>
          <p:nvPr/>
        </p:nvSpPr>
        <p:spPr>
          <a:xfrm>
            <a:off x="838200" y="2703716"/>
            <a:ext cx="10809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自分の意見やコメントを書き込むためには、</a:t>
            </a:r>
            <a:r>
              <a:rPr kumimoji="1" lang="en-US" altLang="ja-JP" sz="3600" dirty="0"/>
              <a:t>SNS</a:t>
            </a:r>
            <a:r>
              <a:rPr kumimoji="1" lang="ja-JP" altLang="en-US" sz="3600" dirty="0" err="1"/>
              <a:t>に登</a:t>
            </a:r>
            <a:r>
              <a:rPr kumimoji="1" lang="ja-JP" altLang="en-US" sz="3600" dirty="0"/>
              <a:t>録します。そして、不特定者や特定者と共有する。</a:t>
            </a:r>
            <a:endParaRPr kumimoji="1" lang="en-US" altLang="ja-JP" sz="3600" dirty="0"/>
          </a:p>
          <a:p>
            <a:r>
              <a:rPr lang="en-US" altLang="ja-JP" sz="3600" dirty="0" err="1"/>
              <a:t>facebook</a:t>
            </a:r>
            <a:r>
              <a:rPr lang="ja-JP" altLang="en-US" sz="3600" dirty="0" err="1"/>
              <a:t>、</a:t>
            </a:r>
            <a:r>
              <a:rPr lang="en-US" altLang="ja-JP" sz="3600" dirty="0"/>
              <a:t>twitter</a:t>
            </a:r>
            <a:r>
              <a:rPr lang="ja-JP" altLang="en-US" sz="3600" dirty="0"/>
              <a:t>は、個人</a:t>
            </a:r>
            <a:r>
              <a:rPr kumimoji="1" lang="ja-JP" altLang="en-US" sz="3600" dirty="0"/>
              <a:t>登録が必要！！</a:t>
            </a:r>
            <a:endParaRPr kumimoji="1" lang="en-US" altLang="ja-JP" sz="3600" dirty="0"/>
          </a:p>
          <a:p>
            <a:r>
              <a:rPr lang="ja-JP" altLang="en-US" sz="3600" dirty="0"/>
              <a:t>名前、</a:t>
            </a:r>
            <a:r>
              <a:rPr kumimoji="1" lang="ja-JP" altLang="en-US" sz="3600" dirty="0"/>
              <a:t>メールアドレス、</a:t>
            </a:r>
            <a:r>
              <a:rPr lang="ja-JP" altLang="en-US" sz="3600" dirty="0"/>
              <a:t>住所、</a:t>
            </a:r>
            <a:r>
              <a:rPr kumimoji="1" lang="ja-JP" altLang="en-US" sz="3600" dirty="0"/>
              <a:t>生年月日など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56308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37E48DE3-78E2-4E39-BF7C-96E362978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7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37E48DE3-78E2-4E39-BF7C-96E362978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64C6527-DD08-46AE-80D3-531BEA3DEA95}"/>
              </a:ext>
            </a:extLst>
          </p:cNvPr>
          <p:cNvSpPr txBox="1"/>
          <p:nvPr/>
        </p:nvSpPr>
        <p:spPr>
          <a:xfrm>
            <a:off x="7234989" y="2743200"/>
            <a:ext cx="117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tanaka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401C1-5B48-4DC1-9340-6DDFEE85D619}"/>
              </a:ext>
            </a:extLst>
          </p:cNvPr>
          <p:cNvSpPr txBox="1"/>
          <p:nvPr/>
        </p:nvSpPr>
        <p:spPr>
          <a:xfrm>
            <a:off x="8983579" y="2743200"/>
            <a:ext cx="117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ryoichi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C15939-C9BC-4615-9650-6AD286A81FDF}"/>
              </a:ext>
            </a:extLst>
          </p:cNvPr>
          <p:cNvSpPr txBox="1"/>
          <p:nvPr/>
        </p:nvSpPr>
        <p:spPr>
          <a:xfrm>
            <a:off x="7058526" y="3112532"/>
            <a:ext cx="269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tanaka@it-salon.net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17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BEC7B0C3-15EA-49E5-BE00-E019FC435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319087"/>
            <a:ext cx="11420475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04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A2EF3D65-512F-48C4-8B31-BEB1D3018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5" y="494297"/>
            <a:ext cx="9665887" cy="58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6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08D2898C-05C1-4D3C-8F26-A22D2C01F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88" y="808871"/>
            <a:ext cx="9336655" cy="572026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05879D-21A3-4C7B-B0DF-DB10165E0164}"/>
              </a:ext>
            </a:extLst>
          </p:cNvPr>
          <p:cNvSpPr txBox="1"/>
          <p:nvPr/>
        </p:nvSpPr>
        <p:spPr>
          <a:xfrm>
            <a:off x="4459706" y="4507832"/>
            <a:ext cx="293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tanaka@it-salon.net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091761-FE81-46E3-898B-A4D037E47C3E}"/>
              </a:ext>
            </a:extLst>
          </p:cNvPr>
          <p:cNvSpPr txBox="1"/>
          <p:nvPr/>
        </p:nvSpPr>
        <p:spPr>
          <a:xfrm>
            <a:off x="4459706" y="3192379"/>
            <a:ext cx="293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Tanaka </a:t>
            </a:r>
            <a:r>
              <a:rPr kumimoji="1" lang="en-US" altLang="ja-JP" dirty="0" err="1"/>
              <a:t>ryoichi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6783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397A69B0-0BD2-40A6-85B2-318E7528D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2C0BAE-4253-436D-A96F-FFCD2A0CEB27}"/>
              </a:ext>
            </a:extLst>
          </p:cNvPr>
          <p:cNvSpPr txBox="1"/>
          <p:nvPr/>
        </p:nvSpPr>
        <p:spPr>
          <a:xfrm>
            <a:off x="483326" y="1776548"/>
            <a:ext cx="267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Twitter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922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EE3F9-E074-4678-8BA7-3E8C8F4C8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Wordpress</a:t>
            </a:r>
            <a:r>
              <a:rPr kumimoji="1" lang="en-US" altLang="ja-JP" dirty="0"/>
              <a:t>/twitter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374866-D829-4E6A-AAB3-E781C83866A5}"/>
              </a:ext>
            </a:extLst>
          </p:cNvPr>
          <p:cNvSpPr txBox="1"/>
          <p:nvPr/>
        </p:nvSpPr>
        <p:spPr>
          <a:xfrm>
            <a:off x="1086084" y="1476117"/>
            <a:ext cx="96291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テスト用</a:t>
            </a:r>
            <a:r>
              <a:rPr lang="en-US" altLang="ja-JP" sz="3200" dirty="0"/>
              <a:t>ID</a:t>
            </a:r>
            <a:r>
              <a:rPr lang="ja-JP" altLang="en-US" sz="3200" dirty="0"/>
              <a:t>とパスワード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kumimoji="1" lang="en-US" altLang="ja-JP" sz="3200" dirty="0"/>
              <a:t>ID</a:t>
            </a:r>
            <a:r>
              <a:rPr kumimoji="1" lang="ja-JP" altLang="en-US" sz="3200" dirty="0"/>
              <a:t>　</a:t>
            </a:r>
            <a:r>
              <a:rPr kumimoji="1" lang="en-US" altLang="ja-JP" sz="3200" dirty="0"/>
              <a:t>kjv001@kawaguchi-jv.jp</a:t>
            </a:r>
          </a:p>
          <a:p>
            <a:r>
              <a:rPr kumimoji="1" lang="en-US" altLang="ja-JP" sz="3200" dirty="0"/>
              <a:t>PW</a:t>
            </a:r>
            <a:r>
              <a:rPr lang="ja-JP" altLang="en-US" sz="3200" dirty="0"/>
              <a:t>　</a:t>
            </a:r>
            <a:endParaRPr lang="en-US" altLang="ja-JP" sz="3200" dirty="0"/>
          </a:p>
          <a:p>
            <a:endParaRPr lang="en-US" altLang="ja-JP" sz="3200" dirty="0"/>
          </a:p>
          <a:p>
            <a:r>
              <a:rPr lang="en-US" altLang="ja-JP" sz="3200" dirty="0"/>
              <a:t>ID</a:t>
            </a:r>
            <a:r>
              <a:rPr lang="ja-JP" altLang="en-US" sz="3200" dirty="0"/>
              <a:t>　</a:t>
            </a:r>
            <a:r>
              <a:rPr lang="en-US" altLang="ja-JP" sz="3200" dirty="0"/>
              <a:t>kjv002@kawaguchi-jv.jp</a:t>
            </a:r>
          </a:p>
          <a:p>
            <a:r>
              <a:rPr lang="en-US" altLang="ja-JP" sz="3200" dirty="0"/>
              <a:t>PW</a:t>
            </a:r>
            <a:r>
              <a:rPr lang="ja-JP" altLang="en-US" sz="3200" dirty="0"/>
              <a:t>　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kumimoji="1" lang="en-US" altLang="ja-JP" sz="3200" dirty="0"/>
              <a:t>ID</a:t>
            </a:r>
            <a:r>
              <a:rPr kumimoji="1" lang="ja-JP" altLang="en-US" sz="3200" dirty="0"/>
              <a:t>　</a:t>
            </a:r>
            <a:r>
              <a:rPr lang="en-US" altLang="ja-JP" sz="3200" dirty="0"/>
              <a:t>kjv003</a:t>
            </a:r>
            <a:r>
              <a:rPr kumimoji="1" lang="en-US" altLang="ja-JP" sz="3200" dirty="0"/>
              <a:t>@kawaguchi-jv.jp</a:t>
            </a:r>
          </a:p>
          <a:p>
            <a:r>
              <a:rPr kumimoji="1" lang="en-US" altLang="ja-JP" sz="3200" dirty="0"/>
              <a:t>PW</a:t>
            </a:r>
            <a:r>
              <a:rPr kumimoji="1" lang="ja-JP" altLang="en-US" sz="3200" dirty="0"/>
              <a:t>　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03027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122</Words>
  <Application>Microsoft Office PowerPoint</Application>
  <PresentationFormat>ワイド画面</PresentationFormat>
  <Paragraphs>52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游ゴシック</vt:lpstr>
      <vt:lpstr>游ゴシック Light</vt:lpstr>
      <vt:lpstr>Arial</vt:lpstr>
      <vt:lpstr>Office テーマ</vt:lpstr>
      <vt:lpstr>SNSを楽しもう</vt:lpstr>
      <vt:lpstr>SNSに登録する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Wordpress/twitter</vt:lpstr>
      <vt:lpstr>PowerPoint プレゼンテーション</vt:lpstr>
      <vt:lpstr>PowerPoint プレゼンテーション</vt:lpstr>
      <vt:lpstr>SNSサイト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良一</dc:creator>
  <cp:lastModifiedBy>key6632</cp:lastModifiedBy>
  <cp:revision>62</cp:revision>
  <dcterms:created xsi:type="dcterms:W3CDTF">2018-01-08T23:19:14Z</dcterms:created>
  <dcterms:modified xsi:type="dcterms:W3CDTF">2019-02-16T10:44:19Z</dcterms:modified>
</cp:coreProperties>
</file>